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F657D-CDD3-435F-B07F-66B114DFFA26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475BE-17FF-431F-BD3D-7844E5BC66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153400" cy="5638800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Propósito</a:t>
            </a:r>
            <a:r>
              <a:rPr lang="en-US" dirty="0" smtClean="0">
                <a:solidFill>
                  <a:schemeClr val="tx1"/>
                </a:solidFill>
              </a:rPr>
              <a:t> # 41: ¿</a:t>
            </a:r>
            <a:r>
              <a:rPr lang="en-US" dirty="0" err="1" smtClean="0">
                <a:solidFill>
                  <a:schemeClr val="tx1"/>
                </a:solidFill>
              </a:rPr>
              <a:t>Qué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hiciste</a:t>
            </a:r>
            <a:r>
              <a:rPr lang="en-US" dirty="0" smtClean="0">
                <a:solidFill>
                  <a:schemeClr val="tx1"/>
                </a:solidFill>
              </a:rPr>
              <a:t> en </a:t>
            </a:r>
            <a:r>
              <a:rPr lang="en-US" dirty="0" err="1" smtClean="0">
                <a:solidFill>
                  <a:schemeClr val="tx1"/>
                </a:solidFill>
              </a:rPr>
              <a:t>tus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vacaciones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</a:p>
          <a:p>
            <a:pPr marL="514350" indent="-514350" algn="l"/>
            <a:r>
              <a:rPr lang="en-US" dirty="0" err="1" smtClean="0">
                <a:solidFill>
                  <a:schemeClr val="tx1"/>
                </a:solidFill>
              </a:rPr>
              <a:t>Copian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preguntas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52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 llamo _______________ Clase 7IM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fecha es el 15 de febrero del 2012</a:t>
            </a: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2286000"/>
            <a:ext cx="7772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</a:t>
            </a:r>
            <a:r>
              <a:rPr lang="es-ES" sz="2800" dirty="0" err="1" smtClean="0"/>
              <a:t>Brielle</a:t>
            </a:r>
            <a:r>
              <a:rPr lang="es-ES" sz="2800" dirty="0" smtClean="0"/>
              <a:t> y </a:t>
            </a:r>
            <a:r>
              <a:rPr lang="es-ES" sz="2800" dirty="0" err="1" smtClean="0"/>
              <a:t>Ahashan</a:t>
            </a:r>
            <a:r>
              <a:rPr lang="es-ES" sz="2800" dirty="0" smtClean="0"/>
              <a:t> son amigos?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¿Dónde están?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¿Qué hizo </a:t>
            </a:r>
            <a:r>
              <a:rPr lang="es-ES" sz="2800" dirty="0" err="1" smtClean="0"/>
              <a:t>Ahashan</a:t>
            </a:r>
            <a:r>
              <a:rPr lang="es-ES" sz="2800" dirty="0" smtClean="0"/>
              <a:t> en sus vacaciones?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¿Quién alquiló un barco?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¿Por qué </a:t>
            </a:r>
            <a:r>
              <a:rPr lang="es-ES" sz="2800" dirty="0" err="1" smtClean="0"/>
              <a:t>Ahashan</a:t>
            </a:r>
            <a:r>
              <a:rPr lang="es-ES" sz="2800" dirty="0" smtClean="0"/>
              <a:t> no pescó?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Contesta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dirty="0" smtClean="0"/>
              <a:t>1.¿Brielle </a:t>
            </a:r>
            <a:r>
              <a:rPr lang="es-ES" dirty="0"/>
              <a:t>y </a:t>
            </a:r>
            <a:r>
              <a:rPr lang="es-ES" dirty="0" err="1"/>
              <a:t>Ahashan</a:t>
            </a:r>
            <a:r>
              <a:rPr lang="es-ES" dirty="0"/>
              <a:t> son amigos</a:t>
            </a:r>
            <a:r>
              <a:rPr lang="es-E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¿Dónde están</a:t>
            </a:r>
            <a:r>
              <a:rPr lang="es-E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¿Qué hizo </a:t>
            </a:r>
            <a:r>
              <a:rPr lang="es-ES" dirty="0" err="1"/>
              <a:t>Ahashan</a:t>
            </a:r>
            <a:r>
              <a:rPr lang="es-ES" dirty="0"/>
              <a:t> en sus vacaciones</a:t>
            </a:r>
            <a:r>
              <a:rPr lang="es-E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¿Quién </a:t>
            </a:r>
            <a:r>
              <a:rPr lang="es-ES" dirty="0" smtClean="0"/>
              <a:t>alquiló </a:t>
            </a:r>
            <a:r>
              <a:rPr lang="es-ES" dirty="0"/>
              <a:t>un barco</a:t>
            </a:r>
            <a:r>
              <a:rPr lang="es-E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¿Por qué </a:t>
            </a:r>
            <a:r>
              <a:rPr lang="es-ES" dirty="0" err="1"/>
              <a:t>Ahashan</a:t>
            </a:r>
            <a:r>
              <a:rPr lang="es-ES" dirty="0"/>
              <a:t> no pescó?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You just came back from vacation with your family. You spent a week at a beach resort. </a:t>
            </a:r>
          </a:p>
          <a:p>
            <a:r>
              <a:rPr lang="en-US" dirty="0" smtClean="0"/>
              <a:t>Based on the dialogue above create a mini dialogue between yourself and a partner.  You are to describe at least five activities that you did. You must use the past tense.</a:t>
            </a:r>
          </a:p>
          <a:p>
            <a:r>
              <a:rPr lang="en-US" dirty="0" smtClean="0"/>
              <a:t>Make use of the vocabulary verbs that we </a:t>
            </a:r>
            <a:r>
              <a:rPr lang="en-US" smtClean="0"/>
              <a:t>have learned. </a:t>
            </a:r>
            <a:r>
              <a:rPr lang="en-US" dirty="0" smtClean="0"/>
              <a:t>(the “</a:t>
            </a:r>
            <a:r>
              <a:rPr lang="en-US" dirty="0" err="1" smtClean="0"/>
              <a:t>ar</a:t>
            </a:r>
            <a:r>
              <a:rPr lang="en-US" dirty="0" smtClean="0"/>
              <a:t>” verbs) You may also use any other AR verbs that you know.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Contesta las preguntas.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Sherice</dc:creator>
  <cp:lastModifiedBy>Sherice</cp:lastModifiedBy>
  <cp:revision>1</cp:revision>
  <dcterms:created xsi:type="dcterms:W3CDTF">2012-03-19T15:08:11Z</dcterms:created>
  <dcterms:modified xsi:type="dcterms:W3CDTF">2012-03-19T15:09:09Z</dcterms:modified>
</cp:coreProperties>
</file>